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8"/>
    <p:restoredTop sz="94674"/>
  </p:normalViewPr>
  <p:slideViewPr>
    <p:cSldViewPr snapToGrid="0" snapToObjects="1">
      <p:cViewPr varScale="1">
        <p:scale>
          <a:sx n="149" d="100"/>
          <a:sy n="149" d="100"/>
        </p:scale>
        <p:origin x="1688" y="16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49D54-E5E5-674A-9E60-7057C5B965E9}" type="datetimeFigureOut">
              <a:rPr lang="en-US" smtClean="0"/>
              <a:t>10/11/18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12900-0737-5C4E-A5CA-3CC60C93A9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8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12900-0737-5C4E-A5CA-3CC60C93A9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3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25700" y="1"/>
            <a:ext cx="6718300" cy="830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0" y="1092201"/>
            <a:ext cx="8305800" cy="462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4646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25700" y="1"/>
            <a:ext cx="6718300" cy="833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0" y="1092201"/>
            <a:ext cx="8305800" cy="462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2127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25700" y="1"/>
            <a:ext cx="6718300" cy="830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92201"/>
            <a:ext cx="8305800" cy="462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2249" y="158750"/>
            <a:ext cx="1422619" cy="5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4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Ø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884" y="2988235"/>
            <a:ext cx="4940300" cy="1112680"/>
          </a:xfrm>
          <a:prstGeom prst="rect">
            <a:avLst/>
          </a:prstGeom>
          <a:effectLst>
            <a:glow rad="38100">
              <a:schemeClr val="tx1"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97999" y="4381389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400" dirty="0">
                <a:solidFill>
                  <a:schemeClr val="bg1"/>
                </a:solidFill>
              </a:rPr>
              <a:t>Second Phase - Budget Reduction Timeline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October 11, 2018</a:t>
            </a:r>
          </a:p>
        </p:txBody>
      </p:sp>
    </p:spTree>
    <p:extLst>
      <p:ext uri="{BB962C8B-B14F-4D97-AF65-F5344CB8AC3E}">
        <p14:creationId xmlns:p14="http://schemas.microsoft.com/office/powerpoint/2010/main" val="130175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4294967295"/>
          </p:nvPr>
        </p:nvSpPr>
        <p:spPr>
          <a:xfrm>
            <a:off x="628650" y="834088"/>
            <a:ext cx="7886700" cy="472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$2,500,000 Campus Budget Reduction Target implemented 7/1/18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$6,300,000 Budget Reduction Target remaining with the following distribution to the Planning and Budget Teams (PBT’s):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571500" indent="-571500"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APBT:  $500,447</a:t>
            </a:r>
          </a:p>
          <a:p>
            <a:pPr marL="571500" indent="-571500"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SSPBT: $2,107,000</a:t>
            </a:r>
          </a:p>
          <a:p>
            <a:pPr marL="571500" indent="-571500"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IPBT:    $3,692,553 (plus $3.2 million 1320 reduction)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91878" y="76200"/>
            <a:ext cx="5780809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Target Amounts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425701" y="1"/>
            <a:ext cx="3380863" cy="833717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Timeline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944498"/>
            <a:ext cx="876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De Anza, Foothill and Central Services budget reductions and corresponding paperwork due to the District Office on </a:t>
            </a:r>
            <a:r>
              <a:rPr lang="en-US" sz="2000" b="1" dirty="0">
                <a:solidFill>
                  <a:srgbClr val="800000"/>
                </a:solidFill>
              </a:rPr>
              <a:t>Friday</a:t>
            </a:r>
            <a:r>
              <a:rPr lang="en-US" sz="2000" b="1">
                <a:solidFill>
                  <a:srgbClr val="800000"/>
                </a:solidFill>
              </a:rPr>
              <a:t>, November 2, 2018</a:t>
            </a:r>
            <a:endParaRPr lang="en-US" sz="2000" b="1" dirty="0">
              <a:solidFill>
                <a:srgbClr val="800000"/>
              </a:solidFill>
            </a:endParaRPr>
          </a:p>
          <a:p>
            <a:endParaRPr lang="en-US" sz="10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APBT meeting Friday, October 12 to finalize reduction proposal; submit to College Council for Thursday, October 25</a:t>
            </a:r>
          </a:p>
          <a:p>
            <a:pPr marL="285750" indent="-285750">
              <a:buFontTx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SSPT meeting during month of October to finalize reduction proposal; submit to College Council for Thursday, October 25</a:t>
            </a:r>
          </a:p>
          <a:p>
            <a:pPr marL="285750" indent="-285750">
              <a:buFontTx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IPBT meeting during month of October to finalize reduction proposal.  Due to larger target will submit reduction proposal to College Council for Thursday, November 1 (special meeting for that purpose)</a:t>
            </a:r>
          </a:p>
          <a:p>
            <a:pPr marL="285750" indent="-285750">
              <a:buFontTx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Submit paperwork to District on </a:t>
            </a:r>
            <a:r>
              <a:rPr lang="en-US" sz="2000" b="1" dirty="0">
                <a:solidFill>
                  <a:srgbClr val="800000"/>
                </a:solidFill>
              </a:rPr>
              <a:t>Friday, November 2, 2018</a:t>
            </a:r>
          </a:p>
          <a:p>
            <a:pPr marL="285750" indent="-285750">
              <a:buFontTx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Month of November:  Human Resources will analyze cuts for effect across the district</a:t>
            </a:r>
          </a:p>
        </p:txBody>
      </p:sp>
    </p:spTree>
    <p:extLst>
      <p:ext uri="{BB962C8B-B14F-4D97-AF65-F5344CB8AC3E}">
        <p14:creationId xmlns:p14="http://schemas.microsoft.com/office/powerpoint/2010/main" val="370219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Other Items of Note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5685" y="1258305"/>
            <a:ext cx="8305800" cy="363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Under the new District process, any 1320 (hourly instruction) budget overage will be covered from the campus carry forward balance</a:t>
            </a:r>
          </a:p>
          <a:p>
            <a:pPr marL="285750" indent="-285750">
              <a:buFontTx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Productivity a priority</a:t>
            </a:r>
          </a:p>
          <a:p>
            <a:pPr marL="742950" lvl="1" indent="-285750">
              <a:buFontTx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Supplemental Retirement Plan submissions due 11/1/18</a:t>
            </a:r>
          </a:p>
          <a:p>
            <a:pPr marL="285750" indent="-285750">
              <a:buFontTx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Enrollment continues to decline</a:t>
            </a:r>
          </a:p>
          <a:p>
            <a:pPr marL="742950" lvl="1" indent="-28575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Down 6.4% for De Anza</a:t>
            </a:r>
          </a:p>
          <a:p>
            <a:pPr marL="742950" lvl="1" indent="-28575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Down 4.5% District Wide</a:t>
            </a:r>
          </a:p>
          <a:p>
            <a:pPr marL="742950" lvl="1" indent="-285750">
              <a:buFontTx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New Student Centered Funding Formula</a:t>
            </a:r>
          </a:p>
        </p:txBody>
      </p:sp>
    </p:spTree>
    <p:extLst>
      <p:ext uri="{BB962C8B-B14F-4D97-AF65-F5344CB8AC3E}">
        <p14:creationId xmlns:p14="http://schemas.microsoft.com/office/powerpoint/2010/main" val="1491623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54" y="2407187"/>
            <a:ext cx="8874328" cy="736293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94131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8346</TotalTime>
  <Words>232</Words>
  <Application>Microsoft Macintosh PowerPoint</Application>
  <PresentationFormat>On-screen Show (16:10)</PresentationFormat>
  <Paragraphs>36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PowerPoint Presentation</vt:lpstr>
      <vt:lpstr>Target Amounts</vt:lpstr>
      <vt:lpstr>Timeline</vt:lpstr>
      <vt:lpstr>Other Items of Note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Marisa Spatafore</dc:creator>
  <cp:lastModifiedBy>Microsoft Office User</cp:lastModifiedBy>
  <cp:revision>114</cp:revision>
  <dcterms:created xsi:type="dcterms:W3CDTF">2018-08-06T21:50:51Z</dcterms:created>
  <dcterms:modified xsi:type="dcterms:W3CDTF">2018-10-11T21:11:25Z</dcterms:modified>
</cp:coreProperties>
</file>